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59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2480" y="184"/>
      </p:cViewPr>
      <p:guideLst/>
    </p:cSldViewPr>
  </p:slide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071BC-81D9-1440-9692-E073B15738A3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F89E4-4630-C54C-8371-BE26B77B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46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3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25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46179"/>
            <a:ext cx="8012951" cy="450663"/>
          </a:xfrm>
          <a:prstGeom prst="rect">
            <a:avLst/>
          </a:prstGeom>
        </p:spPr>
        <p:txBody>
          <a:bodyPr lIns="0" tIns="45720" rIns="0" bIns="4572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609600" y="1470212"/>
            <a:ext cx="7907338" cy="457181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"/>
              <a:defRPr sz="1900">
                <a:solidFill>
                  <a:srgbClr val="000000"/>
                </a:solidFill>
              </a:defRPr>
            </a:lvl1pPr>
            <a:lvl2pPr marL="798513" indent="-341313">
              <a:spcBef>
                <a:spcPts val="500"/>
              </a:spcBef>
              <a:buSzPct val="75000"/>
              <a:buFont typeface="Wingdings" panose="05000000000000000000" pitchFamily="2" charset="2"/>
              <a:buChar char=""/>
              <a:defRPr sz="1900">
                <a:solidFill>
                  <a:srgbClr val="000000"/>
                </a:solidFill>
              </a:defRPr>
            </a:lvl2pPr>
            <a:lvl3pPr marL="1255713" indent="-341313">
              <a:spcBef>
                <a:spcPts val="500"/>
              </a:spcBef>
              <a:buFont typeface="Arial" panose="020B0604020202020204" pitchFamily="34" charset="0"/>
              <a:buChar char="•"/>
              <a:defRPr sz="1900">
                <a:solidFill>
                  <a:srgbClr val="000000"/>
                </a:solidFill>
              </a:defRPr>
            </a:lvl3pPr>
            <a:lvl4pPr>
              <a:defRPr sz="1900">
                <a:solidFill>
                  <a:srgbClr val="000000"/>
                </a:solidFill>
              </a:defRPr>
            </a:lvl4pPr>
            <a:lvl5pPr>
              <a:defRPr sz="19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Place text here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</p:txBody>
      </p:sp>
    </p:spTree>
    <p:extLst>
      <p:ext uri="{BB962C8B-B14F-4D97-AF65-F5344CB8AC3E}">
        <p14:creationId xmlns:p14="http://schemas.microsoft.com/office/powerpoint/2010/main" val="58132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2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0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9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3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1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76354-7F3A-2446-B38D-C6E3FF28FC5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BC38D-CA31-7E45-8E43-01CFA51A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031" y="0"/>
            <a:ext cx="3159969" cy="1014971"/>
          </a:xfrm>
          <a:prstGeom prst="rect">
            <a:avLst/>
          </a:prstGeom>
        </p:spPr>
      </p:pic>
      <p:pic>
        <p:nvPicPr>
          <p:cNvPr id="6" name="Picture 2" descr="https://meetings.icann.org/sites/default/files/resize/remote/2b78502ec1c7f96fed0bd97ec57a620f-110x59.png">
            <a:extLst>
              <a:ext uri="{FF2B5EF4-FFF2-40B4-BE49-F238E27FC236}">
                <a16:creationId xmlns:a16="http://schemas.microsoft.com/office/drawing/2014/main" id="{93034D20-33DC-F94D-ACA1-D0B07998B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818" y="5480139"/>
            <a:ext cx="1277875" cy="685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AC75BD-04B3-3248-8DBD-03B1138E21DD}"/>
              </a:ext>
            </a:extLst>
          </p:cNvPr>
          <p:cNvSpPr txBox="1"/>
          <p:nvPr/>
        </p:nvSpPr>
        <p:spPr>
          <a:xfrm>
            <a:off x="872836" y="307430"/>
            <a:ext cx="3701526" cy="4001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</a:rPr>
              <a:t>Other Operational Matters</a:t>
            </a:r>
            <a:endParaRPr lang="en-US" sz="2600" b="1" dirty="0">
              <a:solidFill>
                <a:srgbClr val="0070C0"/>
              </a:solidFill>
              <a:cs typeface="Source Sans Pr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36ECA2-DD20-044A-8E15-10A4492D4C2F}"/>
              </a:ext>
            </a:extLst>
          </p:cNvPr>
          <p:cNvSpPr txBox="1"/>
          <p:nvPr/>
        </p:nvSpPr>
        <p:spPr>
          <a:xfrm>
            <a:off x="985652" y="1923954"/>
            <a:ext cx="7522728" cy="1815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GAC Meeting RSVPs for ICANN64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Information Consent 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Onboarding Update – First Timer Session (“Pilot”)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Travel Guidelines Update</a:t>
            </a:r>
            <a:endParaRPr lang="en-US" sz="2500" dirty="0">
              <a:cs typeface="Source Sans Pro"/>
            </a:endParaRPr>
          </a:p>
          <a:p>
            <a:endParaRPr lang="en-US" dirty="0"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3964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24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Hoggarth</dc:creator>
  <cp:lastModifiedBy>Robert Hoggarth</cp:lastModifiedBy>
  <cp:revision>2</cp:revision>
  <dcterms:created xsi:type="dcterms:W3CDTF">2018-10-23T22:30:41Z</dcterms:created>
  <dcterms:modified xsi:type="dcterms:W3CDTF">2018-10-24T06:43:42Z</dcterms:modified>
</cp:coreProperties>
</file>